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0" r:id="rId2"/>
    <p:sldMasterId id="2147483708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8" r:id="rId44"/>
    <p:sldId id="296" r:id="rId45"/>
    <p:sldId id="297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5" r:id="rId82"/>
    <p:sldId id="336" r:id="rId83"/>
    <p:sldId id="362" r:id="rId84"/>
    <p:sldId id="363" r:id="rId85"/>
    <p:sldId id="334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4" r:id="rId112"/>
    <p:sldId id="365" r:id="rId113"/>
    <p:sldId id="366" r:id="rId114"/>
    <p:sldId id="367" r:id="rId115"/>
    <p:sldId id="368" r:id="rId116"/>
    <p:sldId id="369" r:id="rId117"/>
    <p:sldId id="370" r:id="rId118"/>
    <p:sldId id="371" r:id="rId119"/>
    <p:sldId id="372" r:id="rId120"/>
    <p:sldId id="373" r:id="rId121"/>
    <p:sldId id="374" r:id="rId122"/>
    <p:sldId id="375" r:id="rId123"/>
    <p:sldId id="376" r:id="rId124"/>
    <p:sldId id="377" r:id="rId125"/>
    <p:sldId id="378" r:id="rId126"/>
    <p:sldId id="379" r:id="rId127"/>
    <p:sldId id="380" r:id="rId128"/>
    <p:sldId id="381" r:id="rId129"/>
    <p:sldId id="382" r:id="rId130"/>
    <p:sldId id="383" r:id="rId131"/>
    <p:sldId id="384" r:id="rId132"/>
    <p:sldId id="385" r:id="rId133"/>
    <p:sldId id="386" r:id="rId134"/>
    <p:sldId id="387" r:id="rId135"/>
    <p:sldId id="388" r:id="rId136"/>
    <p:sldId id="389" r:id="rId137"/>
    <p:sldId id="390" r:id="rId138"/>
    <p:sldId id="391" r:id="rId139"/>
    <p:sldId id="392" r:id="rId140"/>
    <p:sldId id="393" r:id="rId141"/>
    <p:sldId id="394" r:id="rId142"/>
    <p:sldId id="395" r:id="rId143"/>
    <p:sldId id="396" r:id="rId144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9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slide" Target="slides/slide135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53" Type="http://schemas.openxmlformats.org/officeDocument/2006/relationships/slide" Target="slides/slide50.xml"/><Relationship Id="rId74" Type="http://schemas.openxmlformats.org/officeDocument/2006/relationships/slide" Target="slides/slide71.xml"/><Relationship Id="rId128" Type="http://schemas.openxmlformats.org/officeDocument/2006/relationships/slide" Target="slides/slide125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slide" Target="slides/slide131.xml"/><Relationship Id="rId139" Type="http://schemas.openxmlformats.org/officeDocument/2006/relationships/slide" Target="slides/slide13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4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slide" Target="slides/slide138.xml"/><Relationship Id="rId146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slide" Target="slides/slide140.xml"/><Relationship Id="rId148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26" Type="http://schemas.openxmlformats.org/officeDocument/2006/relationships/slide" Target="slides/slide23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6" Type="http://schemas.openxmlformats.org/officeDocument/2006/relationships/slide" Target="slides/slide13.xml"/><Relationship Id="rId37" Type="http://schemas.openxmlformats.org/officeDocument/2006/relationships/slide" Target="slides/slide34.xml"/><Relationship Id="rId58" Type="http://schemas.openxmlformats.org/officeDocument/2006/relationships/slide" Target="slides/slide55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44" Type="http://schemas.openxmlformats.org/officeDocument/2006/relationships/slide" Target="slides/slide14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14CC9-97C6-D046-1725-44987156E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1A2F77-05D0-2046-42EF-E60A38735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CE7F27-5878-E78C-2B19-AB9DF3A02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218BF-EDDB-4A14-9B4E-0D1DC9A5D2D1}" type="datetimeFigureOut">
              <a:rPr lang="da-DK" smtClean="0"/>
              <a:t>30-03-2023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825C12-5168-EDCD-3FF3-8900127AA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5B0AA7-D23F-05F3-40D1-84C40D5EA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8840A-3DAF-40AC-B9CF-7231B180673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07697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6F9D6-5BA0-2558-E880-DE01276D3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AC0FC9-507E-44C1-D2BA-20FC39F224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9D0D2F-A724-BE7A-031D-F0DDF3782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218BF-EDDB-4A14-9B4E-0D1DC9A5D2D1}" type="datetimeFigureOut">
              <a:rPr lang="da-DK" smtClean="0"/>
              <a:t>30-03-2023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001DB-0DB0-4762-BAFA-06837884D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BFCB62-6CDA-6C1F-2B5D-867800346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8840A-3DAF-40AC-B9CF-7231B180673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47780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63C80D-8027-975D-2B02-7944E59088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8809FA-0D84-4648-504B-6ADCFA684C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65C39-CC37-E23E-AE6C-1CA33B1A6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218BF-EDDB-4A14-9B4E-0D1DC9A5D2D1}" type="datetimeFigureOut">
              <a:rPr lang="da-DK" smtClean="0"/>
              <a:t>30-03-2023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97B8A-FAD4-609F-8C0E-02F71BD57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BF81D-9684-F94F-15C7-02932D18D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8840A-3DAF-40AC-B9CF-7231B180673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31762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218BF-EDDB-4A14-9B4E-0D1DC9A5D2D1}" type="datetimeFigureOut">
              <a:rPr lang="da-DK" smtClean="0"/>
              <a:t>30-03-2023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8840A-3DAF-40AC-B9CF-7231B180673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034700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218BF-EDDB-4A14-9B4E-0D1DC9A5D2D1}" type="datetimeFigureOut">
              <a:rPr lang="da-DK" smtClean="0"/>
              <a:t>30-03-2023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8840A-3DAF-40AC-B9CF-7231B180673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8517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218BF-EDDB-4A14-9B4E-0D1DC9A5D2D1}" type="datetimeFigureOut">
              <a:rPr lang="da-DK" smtClean="0"/>
              <a:t>30-03-2023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8840A-3DAF-40AC-B9CF-7231B180673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4987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218BF-EDDB-4A14-9B4E-0D1DC9A5D2D1}" type="datetimeFigureOut">
              <a:rPr lang="da-DK" smtClean="0"/>
              <a:t>30-03-2023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8840A-3DAF-40AC-B9CF-7231B180673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108548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218BF-EDDB-4A14-9B4E-0D1DC9A5D2D1}" type="datetimeFigureOut">
              <a:rPr lang="da-DK" smtClean="0"/>
              <a:t>30-03-2023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8840A-3DAF-40AC-B9CF-7231B180673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16580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218BF-EDDB-4A14-9B4E-0D1DC9A5D2D1}" type="datetimeFigureOut">
              <a:rPr lang="da-DK" smtClean="0"/>
              <a:t>30-03-2023</a:t>
            </a:fld>
            <a:endParaRPr lang="da-DK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8840A-3DAF-40AC-B9CF-7231B180673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26760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218BF-EDDB-4A14-9B4E-0D1DC9A5D2D1}" type="datetimeFigureOut">
              <a:rPr lang="da-DK" smtClean="0"/>
              <a:t>30-03-2023</a:t>
            </a:fld>
            <a:endParaRPr lang="da-DK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8840A-3DAF-40AC-B9CF-7231B180673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277046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218BF-EDDB-4A14-9B4E-0D1DC9A5D2D1}" type="datetimeFigureOut">
              <a:rPr lang="da-DK" smtClean="0"/>
              <a:t>30-03-2023</a:t>
            </a:fld>
            <a:endParaRPr lang="da-DK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8840A-3DAF-40AC-B9CF-7231B180673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07722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4ED1E-16A3-FE78-70BB-255FD5151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CC578D-1151-9087-C666-402C034985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DE074D-2E91-E4FA-F2DE-6E69495F0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218BF-EDDB-4A14-9B4E-0D1DC9A5D2D1}" type="datetimeFigureOut">
              <a:rPr lang="da-DK" smtClean="0"/>
              <a:t>30-03-2023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84231-AA1F-C8CA-26BD-E1E90BB1F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384D8-5C57-61F6-DAA0-F2DF30634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8840A-3DAF-40AC-B9CF-7231B180673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880859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218BF-EDDB-4A14-9B4E-0D1DC9A5D2D1}" type="datetimeFigureOut">
              <a:rPr lang="da-DK" smtClean="0"/>
              <a:t>30-03-2023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8840A-3DAF-40AC-B9CF-7231B180673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967940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218BF-EDDB-4A14-9B4E-0D1DC9A5D2D1}" type="datetimeFigureOut">
              <a:rPr lang="da-DK" smtClean="0"/>
              <a:t>30-03-2023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8840A-3DAF-40AC-B9CF-7231B180673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061878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218BF-EDDB-4A14-9B4E-0D1DC9A5D2D1}" type="datetimeFigureOut">
              <a:rPr lang="da-DK" smtClean="0"/>
              <a:t>30-03-2023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8840A-3DAF-40AC-B9CF-7231B180673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319945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218BF-EDDB-4A14-9B4E-0D1DC9A5D2D1}" type="datetimeFigureOut">
              <a:rPr lang="da-DK" smtClean="0"/>
              <a:t>30-03-2023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8840A-3DAF-40AC-B9CF-7231B1806733}" type="slidenum">
              <a:rPr lang="da-DK" smtClean="0"/>
              <a:t>‹#›</a:t>
            </a:fld>
            <a:endParaRPr lang="da-DK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487285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218BF-EDDB-4A14-9B4E-0D1DC9A5D2D1}" type="datetimeFigureOut">
              <a:rPr lang="da-DK" smtClean="0"/>
              <a:t>30-03-2023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8840A-3DAF-40AC-B9CF-7231B180673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685322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218BF-EDDB-4A14-9B4E-0D1DC9A5D2D1}" type="datetimeFigureOut">
              <a:rPr lang="da-DK" smtClean="0"/>
              <a:t>30-03-2023</a:t>
            </a:fld>
            <a:endParaRPr lang="da-DK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8840A-3DAF-40AC-B9CF-7231B180673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7588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218BF-EDDB-4A14-9B4E-0D1DC9A5D2D1}" type="datetimeFigureOut">
              <a:rPr lang="da-DK" smtClean="0"/>
              <a:t>30-03-2023</a:t>
            </a:fld>
            <a:endParaRPr lang="da-DK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8840A-3DAF-40AC-B9CF-7231B180673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154812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218BF-EDDB-4A14-9B4E-0D1DC9A5D2D1}" type="datetimeFigureOut">
              <a:rPr lang="da-DK" smtClean="0"/>
              <a:t>30-03-2023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8840A-3DAF-40AC-B9CF-7231B180673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34933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218BF-EDDB-4A14-9B4E-0D1DC9A5D2D1}" type="datetimeFigureOut">
              <a:rPr lang="da-DK" smtClean="0"/>
              <a:t>30-03-2023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8840A-3DAF-40AC-B9CF-7231B180673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83715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218BF-EDDB-4A14-9B4E-0D1DC9A5D2D1}" type="datetimeFigureOut">
              <a:rPr lang="da-DK" smtClean="0"/>
              <a:t>30-03-2023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8840A-3DAF-40AC-B9CF-7231B180673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9828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03369-C179-1DD7-7321-7FF9F5C7C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43E805-8493-9901-0C9A-F917E9BF4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5843ED-22ED-0714-814E-E4201EEEA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218BF-EDDB-4A14-9B4E-0D1DC9A5D2D1}" type="datetimeFigureOut">
              <a:rPr lang="da-DK" smtClean="0"/>
              <a:t>30-03-2023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D6431-18D1-DF88-CD35-E1F8E290E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E40F7-5C20-B6B8-B87F-3FE0EB4FB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8840A-3DAF-40AC-B9CF-7231B180673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624685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218BF-EDDB-4A14-9B4E-0D1DC9A5D2D1}" type="datetimeFigureOut">
              <a:rPr lang="da-DK" smtClean="0"/>
              <a:t>30-03-2023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8840A-3DAF-40AC-B9CF-7231B180673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910450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218BF-EDDB-4A14-9B4E-0D1DC9A5D2D1}" type="datetimeFigureOut">
              <a:rPr lang="da-DK" smtClean="0"/>
              <a:t>30-03-2023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8840A-3DAF-40AC-B9CF-7231B180673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365977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218BF-EDDB-4A14-9B4E-0D1DC9A5D2D1}" type="datetimeFigureOut">
              <a:rPr lang="da-DK" smtClean="0"/>
              <a:t>30-03-2023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8840A-3DAF-40AC-B9CF-7231B180673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170634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218BF-EDDB-4A14-9B4E-0D1DC9A5D2D1}" type="datetimeFigureOut">
              <a:rPr lang="da-DK" smtClean="0"/>
              <a:t>30-03-2023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8840A-3DAF-40AC-B9CF-7231B180673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110055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218BF-EDDB-4A14-9B4E-0D1DC9A5D2D1}" type="datetimeFigureOut">
              <a:rPr lang="da-DK" smtClean="0"/>
              <a:t>30-03-2023</a:t>
            </a:fld>
            <a:endParaRPr lang="da-DK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8840A-3DAF-40AC-B9CF-7231B180673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724665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218BF-EDDB-4A14-9B4E-0D1DC9A5D2D1}" type="datetimeFigureOut">
              <a:rPr lang="da-DK" smtClean="0"/>
              <a:t>30-03-2023</a:t>
            </a:fld>
            <a:endParaRPr lang="da-DK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8840A-3DAF-40AC-B9CF-7231B180673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08367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218BF-EDDB-4A14-9B4E-0D1DC9A5D2D1}" type="datetimeFigureOut">
              <a:rPr lang="da-DK" smtClean="0"/>
              <a:t>30-03-2023</a:t>
            </a:fld>
            <a:endParaRPr lang="da-DK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8840A-3DAF-40AC-B9CF-7231B180673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34197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218BF-EDDB-4A14-9B4E-0D1DC9A5D2D1}" type="datetimeFigureOut">
              <a:rPr lang="da-DK" smtClean="0"/>
              <a:t>30-03-2023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8840A-3DAF-40AC-B9CF-7231B180673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709491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218BF-EDDB-4A14-9B4E-0D1DC9A5D2D1}" type="datetimeFigureOut">
              <a:rPr lang="da-DK" smtClean="0"/>
              <a:t>30-03-2023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8840A-3DAF-40AC-B9CF-7231B180673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597227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218BF-EDDB-4A14-9B4E-0D1DC9A5D2D1}" type="datetimeFigureOut">
              <a:rPr lang="da-DK" smtClean="0"/>
              <a:t>30-03-2023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8840A-3DAF-40AC-B9CF-7231B180673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35254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AFB0E-9CDA-6344-755A-B4F2E17BE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B95E1D-ED78-C8BF-40C9-78C9F4F0B9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05C388-405D-CC56-2406-BB4AB436A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FF5C3A-6683-D6D3-36D1-ED2DE6CC4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218BF-EDDB-4A14-9B4E-0D1DC9A5D2D1}" type="datetimeFigureOut">
              <a:rPr lang="da-DK" smtClean="0"/>
              <a:t>30-03-2023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AB6E82-A926-0CAF-9FAE-D2B1647CD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32A405-7461-34DE-E395-9BF5400D6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8840A-3DAF-40AC-B9CF-7231B180673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738787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218BF-EDDB-4A14-9B4E-0D1DC9A5D2D1}" type="datetimeFigureOut">
              <a:rPr lang="da-DK" smtClean="0"/>
              <a:t>30-03-2023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8840A-3DAF-40AC-B9CF-7231B1806733}" type="slidenum">
              <a:rPr lang="da-DK" smtClean="0"/>
              <a:t>‹#›</a:t>
            </a:fld>
            <a:endParaRPr lang="da-DK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936525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218BF-EDDB-4A14-9B4E-0D1DC9A5D2D1}" type="datetimeFigureOut">
              <a:rPr lang="da-DK" smtClean="0"/>
              <a:t>30-03-2023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8840A-3DAF-40AC-B9CF-7231B180673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28141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218BF-EDDB-4A14-9B4E-0D1DC9A5D2D1}" type="datetimeFigureOut">
              <a:rPr lang="da-DK" smtClean="0"/>
              <a:t>30-03-2023</a:t>
            </a:fld>
            <a:endParaRPr lang="da-DK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8840A-3DAF-40AC-B9CF-7231B180673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209469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218BF-EDDB-4A14-9B4E-0D1DC9A5D2D1}" type="datetimeFigureOut">
              <a:rPr lang="da-DK" smtClean="0"/>
              <a:t>30-03-2023</a:t>
            </a:fld>
            <a:endParaRPr lang="da-DK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8840A-3DAF-40AC-B9CF-7231B180673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622363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218BF-EDDB-4A14-9B4E-0D1DC9A5D2D1}" type="datetimeFigureOut">
              <a:rPr lang="da-DK" smtClean="0"/>
              <a:t>30-03-2023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8840A-3DAF-40AC-B9CF-7231B180673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718045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218BF-EDDB-4A14-9B4E-0D1DC9A5D2D1}" type="datetimeFigureOut">
              <a:rPr lang="da-DK" smtClean="0"/>
              <a:t>30-03-2023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8840A-3DAF-40AC-B9CF-7231B180673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75948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BD9A3-258B-AB87-24FF-136967CA7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E743EE-51B7-1D06-1E5D-68CE40A8F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A2194C-4617-97DD-B3D6-E9D724D91F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526144-6A96-B8F1-1347-C6443DB811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E26EE6-09CE-ED92-18C7-6978A71101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2D06E0-4177-F048-E2AE-534D95209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218BF-EDDB-4A14-9B4E-0D1DC9A5D2D1}" type="datetimeFigureOut">
              <a:rPr lang="da-DK" smtClean="0"/>
              <a:t>30-03-2023</a:t>
            </a:fld>
            <a:endParaRPr lang="da-D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CC798C-8F38-2466-FC0E-393DFE346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AD292B-DBF1-BC23-48C3-72E2C5394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8840A-3DAF-40AC-B9CF-7231B180673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30252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E8F33-B545-C087-C0E7-0A50B620D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76269A-604D-E97B-97D8-40EA7A505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218BF-EDDB-4A14-9B4E-0D1DC9A5D2D1}" type="datetimeFigureOut">
              <a:rPr lang="da-DK" smtClean="0"/>
              <a:t>30-03-2023</a:t>
            </a:fld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07DC8D-E861-063C-0845-4747B260A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ED81FA-B88D-EC4D-68A5-9106E9B61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8840A-3DAF-40AC-B9CF-7231B180673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98561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54D3BF-6F71-974F-EECD-D5163C89D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218BF-EDDB-4A14-9B4E-0D1DC9A5D2D1}" type="datetimeFigureOut">
              <a:rPr lang="da-DK" smtClean="0"/>
              <a:t>30-03-2023</a:t>
            </a:fld>
            <a:endParaRPr lang="da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D6824C-43C6-AEDE-E525-A934C4BF4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EF7224-003F-68E1-63A0-628E52A4A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8840A-3DAF-40AC-B9CF-7231B180673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0108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ADA4D-DC5B-9842-37D1-67A200E3A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4D13D-7EA8-071C-F195-E6AD64CE3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1B004C-2AC8-6A0F-074B-FAEE8B7DA1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626B4E-4974-7E78-8566-4D6692FCA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218BF-EDDB-4A14-9B4E-0D1DC9A5D2D1}" type="datetimeFigureOut">
              <a:rPr lang="da-DK" smtClean="0"/>
              <a:t>30-03-2023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66E4E8-0BDC-F258-4615-948AAD74F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F4E346-3973-4422-2363-81042FA60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8840A-3DAF-40AC-B9CF-7231B180673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24728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5AB93-0254-BE07-357E-11DF87124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D8A664-378E-4AC2-71AF-0C37C0DAEA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559A2C-3668-654C-2779-62F649AF05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7C4F60-E39D-9A68-029F-5CD774200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218BF-EDDB-4A14-9B4E-0D1DC9A5D2D1}" type="datetimeFigureOut">
              <a:rPr lang="da-DK" smtClean="0"/>
              <a:t>30-03-2023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651204-3661-E979-DB31-744755696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08B5A-C23C-6792-250A-8816BC843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8840A-3DAF-40AC-B9CF-7231B180673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0398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0C5D80-F1E5-3CC9-8FB3-A155EAA72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70F3AA-0BF7-C720-96B6-811438B480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1191AB-903B-08FB-BC0A-AE2D88BBA9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218BF-EDDB-4A14-9B4E-0D1DC9A5D2D1}" type="datetimeFigureOut">
              <a:rPr lang="da-DK" smtClean="0"/>
              <a:t>30-03-2023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283DC2-5EF8-B0BF-E426-577E5A349C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8A0E5-5B56-F76E-225A-A096358CD9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8840A-3DAF-40AC-B9CF-7231B180673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74913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A3218BF-EDDB-4A14-9B4E-0D1DC9A5D2D1}" type="datetimeFigureOut">
              <a:rPr lang="da-DK" smtClean="0"/>
              <a:t>30-03-2023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8840A-3DAF-40AC-B9CF-7231B180673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310648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A3218BF-EDDB-4A14-9B4E-0D1DC9A5D2D1}" type="datetimeFigureOut">
              <a:rPr lang="da-DK" smtClean="0"/>
              <a:t>30-03-2023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8840A-3DAF-40AC-B9CF-7231B180673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23364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oleObject" Target="../embeddings/oleObject98.bin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wmf"/><Relationship Id="rId2" Type="http://schemas.openxmlformats.org/officeDocument/2006/relationships/oleObject" Target="../embeddings/oleObject99.bin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oleObject" Target="../embeddings/oleObject100.bin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oleObject" Target="../embeddings/oleObject101.bin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2" Type="http://schemas.openxmlformats.org/officeDocument/2006/relationships/oleObject" Target="../embeddings/oleObject102.bin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oleObject" Target="../embeddings/oleObject103.bin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2" Type="http://schemas.openxmlformats.org/officeDocument/2006/relationships/oleObject" Target="../embeddings/oleObject104.bin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wmf"/><Relationship Id="rId2" Type="http://schemas.openxmlformats.org/officeDocument/2006/relationships/oleObject" Target="../embeddings/oleObject105.bin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2" Type="http://schemas.openxmlformats.org/officeDocument/2006/relationships/oleObject" Target="../embeddings/oleObject106.bin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wmf"/><Relationship Id="rId2" Type="http://schemas.openxmlformats.org/officeDocument/2006/relationships/oleObject" Target="../embeddings/oleObject107.bin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wmf"/><Relationship Id="rId2" Type="http://schemas.openxmlformats.org/officeDocument/2006/relationships/oleObject" Target="../embeddings/oleObject108.bin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wmf"/><Relationship Id="rId2" Type="http://schemas.openxmlformats.org/officeDocument/2006/relationships/oleObject" Target="../embeddings/oleObject109.bin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wmf"/><Relationship Id="rId2" Type="http://schemas.openxmlformats.org/officeDocument/2006/relationships/oleObject" Target="../embeddings/oleObject110.bin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2" Type="http://schemas.openxmlformats.org/officeDocument/2006/relationships/oleObject" Target="../embeddings/oleObject111.bin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wmf"/><Relationship Id="rId2" Type="http://schemas.openxmlformats.org/officeDocument/2006/relationships/oleObject" Target="../embeddings/oleObject112.bin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2" Type="http://schemas.openxmlformats.org/officeDocument/2006/relationships/oleObject" Target="../embeddings/oleObject113.bin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wmf"/><Relationship Id="rId2" Type="http://schemas.openxmlformats.org/officeDocument/2006/relationships/oleObject" Target="../embeddings/oleObject114.bin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2" Type="http://schemas.openxmlformats.org/officeDocument/2006/relationships/oleObject" Target="../embeddings/oleObject115.bin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wmf"/><Relationship Id="rId2" Type="http://schemas.openxmlformats.org/officeDocument/2006/relationships/oleObject" Target="../embeddings/oleObject116.bin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wmf"/><Relationship Id="rId2" Type="http://schemas.openxmlformats.org/officeDocument/2006/relationships/oleObject" Target="../embeddings/oleObject117.bin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wmf"/><Relationship Id="rId2" Type="http://schemas.openxmlformats.org/officeDocument/2006/relationships/oleObject" Target="../embeddings/oleObject118.bin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wmf"/><Relationship Id="rId2" Type="http://schemas.openxmlformats.org/officeDocument/2006/relationships/oleObject" Target="../embeddings/oleObject119.bin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wmf"/><Relationship Id="rId2" Type="http://schemas.openxmlformats.org/officeDocument/2006/relationships/oleObject" Target="../embeddings/oleObject120.bin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wmf"/><Relationship Id="rId2" Type="http://schemas.openxmlformats.org/officeDocument/2006/relationships/oleObject" Target="../embeddings/oleObject121.bin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wmf"/><Relationship Id="rId2" Type="http://schemas.openxmlformats.org/officeDocument/2006/relationships/oleObject" Target="../embeddings/oleObject122.bin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wmf"/><Relationship Id="rId2" Type="http://schemas.openxmlformats.org/officeDocument/2006/relationships/oleObject" Target="../embeddings/oleObject123.bin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wmf"/><Relationship Id="rId2" Type="http://schemas.openxmlformats.org/officeDocument/2006/relationships/oleObject" Target="../embeddings/oleObject124.bin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wmf"/><Relationship Id="rId2" Type="http://schemas.openxmlformats.org/officeDocument/2006/relationships/oleObject" Target="../embeddings/oleObject125.bin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wmf"/><Relationship Id="rId2" Type="http://schemas.openxmlformats.org/officeDocument/2006/relationships/oleObject" Target="../embeddings/oleObject126.bin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wmf"/><Relationship Id="rId2" Type="http://schemas.openxmlformats.org/officeDocument/2006/relationships/oleObject" Target="../embeddings/oleObject127.bin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wmf"/><Relationship Id="rId2" Type="http://schemas.openxmlformats.org/officeDocument/2006/relationships/oleObject" Target="../embeddings/oleObject128.bin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wmf"/><Relationship Id="rId2" Type="http://schemas.openxmlformats.org/officeDocument/2006/relationships/oleObject" Target="../embeddings/oleObject129.bin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wmf"/><Relationship Id="rId2" Type="http://schemas.openxmlformats.org/officeDocument/2006/relationships/oleObject" Target="../embeddings/oleObject130.bin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wmf"/><Relationship Id="rId2" Type="http://schemas.openxmlformats.org/officeDocument/2006/relationships/oleObject" Target="../embeddings/oleObject131.bin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wmf"/><Relationship Id="rId2" Type="http://schemas.openxmlformats.org/officeDocument/2006/relationships/oleObject" Target="../embeddings/oleObject132.bin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wmf"/><Relationship Id="rId2" Type="http://schemas.openxmlformats.org/officeDocument/2006/relationships/oleObject" Target="../embeddings/oleObject133.bin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wmf"/><Relationship Id="rId2" Type="http://schemas.openxmlformats.org/officeDocument/2006/relationships/oleObject" Target="../embeddings/oleObject134.bin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wmf"/><Relationship Id="rId2" Type="http://schemas.openxmlformats.org/officeDocument/2006/relationships/oleObject" Target="../embeddings/oleObject135.bin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wmf"/><Relationship Id="rId2" Type="http://schemas.openxmlformats.org/officeDocument/2006/relationships/oleObject" Target="../embeddings/oleObject136.bin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wmf"/><Relationship Id="rId2" Type="http://schemas.openxmlformats.org/officeDocument/2006/relationships/oleObject" Target="../embeddings/oleObject137.bin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wmf"/><Relationship Id="rId2" Type="http://schemas.openxmlformats.org/officeDocument/2006/relationships/oleObject" Target="../embeddings/oleObject138.bin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oleObject" Target="../embeddings/oleObject22.bin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oleObject" Target="../embeddings/oleObject25.bin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oleObject" Target="../embeddings/oleObject26.bin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oleObject" Target="../embeddings/oleObject27.bin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oleObject" Target="../embeddings/oleObject28.bin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oleObject" Target="../embeddings/oleObject29.bin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oleObject" Target="../embeddings/oleObject30.bin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oleObject" Target="../embeddings/oleObject31.bin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oleObject" Target="../embeddings/oleObject32.bin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oleObject" Target="../embeddings/oleObject33.bin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oleObject" Target="../embeddings/oleObject34.bin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oleObject" Target="../embeddings/oleObject35.bin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oleObject" Target="../embeddings/oleObject36.bin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oleObject" Target="../embeddings/oleObject37.bin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oleObject" Target="../embeddings/oleObject38.bin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oleObject" Target="../embeddings/oleObject39.bin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oleObject" Target="../embeddings/oleObject40.bin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oleObject" Target="../embeddings/oleObject41.bin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oleObject" Target="../embeddings/oleObject42.bin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oleObject" Target="../embeddings/oleObject43.bin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oleObject" Target="../embeddings/oleObject44.bin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oleObject" Target="../embeddings/oleObject45.bin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oleObject" Target="../embeddings/oleObject46.bin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oleObject" Target="../embeddings/oleObject47.bin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oleObject" Target="../embeddings/oleObject48.bin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oleObject" Target="../embeddings/oleObject49.bin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oleObject" Target="../embeddings/oleObject50.bin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oleObject" Target="../embeddings/oleObject51.bin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oleObject" Target="../embeddings/oleObject52.bin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oleObject" Target="../embeddings/oleObject53.bin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oleObject" Target="../embeddings/oleObject54.bin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oleObject" Target="../embeddings/oleObject55.bin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oleObject" Target="../embeddings/oleObject56.bin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oleObject" Target="../embeddings/oleObject57.bin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oleObject" Target="../embeddings/oleObject58.bin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oleObject" Target="../embeddings/oleObject59.bin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oleObject" Target="../embeddings/oleObject60.bin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oleObject" Target="../embeddings/oleObject61.bin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oleObject" Target="../embeddings/oleObject62.bin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oleObject" Target="../embeddings/oleObject63.bin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oleObject" Target="../embeddings/oleObject64.bin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oleObject" Target="../embeddings/oleObject65.bin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oleObject" Target="../embeddings/oleObject66.bin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oleObject" Target="../embeddings/oleObject67.bin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oleObject" Target="../embeddings/oleObject68.bin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oleObject" Target="../embeddings/oleObject69.bin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oleObject" Target="../embeddings/oleObject70.bin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oleObject" Target="../embeddings/oleObject71.bin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oleObject" Target="../embeddings/oleObject72.bin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oleObject" Target="../embeddings/oleObject73.bin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oleObject" Target="../embeddings/oleObject74.bin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oleObject" Target="../embeddings/oleObject75.bin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oleObject" Target="../embeddings/oleObject76.bin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oleObject" Target="../embeddings/oleObject77.bin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oleObject" Target="../embeddings/oleObject78.bin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oleObject" Target="../embeddings/oleObject79.bin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oleObject" Target="../embeddings/oleObject80.bin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oleObject" Target="../embeddings/oleObject81.bin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oleObject" Target="../embeddings/oleObject82.bin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oleObject" Target="../embeddings/oleObject83.bin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oleObject" Target="../embeddings/oleObject84.bin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oleObject" Target="../embeddings/oleObject85.bin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oleObject" Target="../embeddings/oleObject86.bin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2" Type="http://schemas.openxmlformats.org/officeDocument/2006/relationships/oleObject" Target="../embeddings/oleObject87.bin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oleObject" Target="../embeddings/oleObject88.bin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oleObject" Target="../embeddings/oleObject89.bin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oleObject" Target="../embeddings/oleObject90.bin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2" Type="http://schemas.openxmlformats.org/officeDocument/2006/relationships/oleObject" Target="../embeddings/oleObject91.bin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oleObject" Target="../embeddings/oleObject92.bin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oleObject" Target="../embeddings/oleObject93.bin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oleObject" Target="../embeddings/oleObject94.bin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oleObject" Target="../embeddings/oleObject95.bin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oleObject" Target="../embeddings/oleObject96.bin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2" Type="http://schemas.openxmlformats.org/officeDocument/2006/relationships/oleObject" Target="../embeddings/oleObject97.bin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B80F013-634C-A14D-EFD3-528DEAB4BA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929987"/>
              </p:ext>
            </p:extLst>
          </p:nvPr>
        </p:nvGraphicFramePr>
        <p:xfrm>
          <a:off x="73932" y="177963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3932" y="177963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9688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8915A-83BF-9CBA-D870-005359D0C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400" dirty="0"/>
              <a:t>4U Top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E7CBEBB-A83A-3BC0-8C4D-4CA501E5B0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0975966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782701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F059CDB-F152-0674-5FB9-34CA28A2B5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0604009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7031993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A6FD1-E500-BE73-64CB-36A7C70A1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19UH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19A62BC-DC15-D7A0-314B-5438084B1A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9621290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480597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462F492-E855-DCCB-A34C-B8F64DFA84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4840514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928022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5B822-2A4D-C202-7A74-6EA7F5E8B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20UH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13363DF3-6A8F-98E6-B51F-C0E4B8DE78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4150020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2672468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1211E339-6B07-BB3F-0EEB-9F9EA791E9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2006147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919840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BB4E5-6150-BED8-2D52-39516522E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21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BC32016-9AF3-4F45-E94E-DDFD7AED2E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2651939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6748297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B7F519F-F62B-5BF6-BE06-E05019DA5A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8610642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455718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26DDF-8BC3-C62F-BE75-6DE629F05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22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8E0E0F5-9C37-8F1F-663C-102CE7F5B8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5708833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351834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E1D3912-3DD8-F40F-90C2-CD900AB03D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6156224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488901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A5C36-62C7-4119-17E2-3AB893471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0912E-9CCF-A2F1-C5A6-67DFE3C65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57980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7CAB5A3-B831-1F40-7DB2-48B12F682D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6004654"/>
              </p:ext>
            </p:extLst>
          </p:nvPr>
        </p:nvGraphicFramePr>
        <p:xfrm>
          <a:off x="2645417" y="631237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645417" y="631237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212350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4CF6A-8650-B7C4-A47E-FE6B3594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Top 3UH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18486515-B2DD-3EE7-EC3C-BE42A1E9DD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8349583"/>
              </p:ext>
            </p:extLst>
          </p:nvPr>
        </p:nvGraphicFramePr>
        <p:xfrm>
          <a:off x="4039442" y="719931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39442" y="719931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7555516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314D52F-F8A9-E840-316F-8828B2B3FB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4451636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8471957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81DEC-7A25-704C-0352-54243E94C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4UH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3F75598-2BA0-F741-E5D6-BE52EB15FA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8236778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4714313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5757952-19A5-0689-67D8-B64322AEE9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2185985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798147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D9F77-836F-5EDA-8FFC-C962C1F5B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5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7E2003B-9AAA-737D-A143-AAC957129C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0140859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18753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70E09E0-7BA2-3CDE-938F-4ECF60CDB7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3687718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7054924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66ED5-03DE-0712-E860-067510F32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6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A423F44-24B0-DEF0-E77C-0D140F42FA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0841200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685424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2212188-B0DE-3090-6388-2E31F6748C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8522111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010604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591F1-499A-B329-E346-17CA2BF95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9H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B24A3C6-AF7B-8A2E-FBBE-FE84E1F737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1107994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449631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1A6BE058-ECF3-A3F9-9AFB-34641637B8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5289339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00688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CA899EA-20DE-F22F-0CB4-8F7BE14D86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7409307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2084492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174E7-1915-F849-14CD-AB3BAB5A7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10H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7EF9F9E-3C4E-C959-9E8F-BD2139AC53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5174389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334747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29667BB-4681-777D-DC38-169C86E675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7112026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6784563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CAF84-5DEC-4C47-1137-2EC01843A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11U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6911A52-487E-96F8-163A-111C38C911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2701587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110953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655DB63-FDCA-1D03-AB9B-F4DDD33DC2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0125150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246978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EF895-8B49-FBBA-6D66-781B117BC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12H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C829DC0-F8DB-587C-192A-850D2A6FB7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6671621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003532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22D05B4-150E-281B-6786-D0C4E8036F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9373117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747638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025AF-70C2-8465-3E09-7636A193A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12U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5A2AD34-E621-B018-08C6-7BD22BFEA1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6762868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2659449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B960C72-A9A8-A2D5-0512-B3FA5DB7F6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2947662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586631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8B069-0D8D-258C-DDCB-2BF6908EA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13H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429B2F9-3442-094C-5E48-13C285450E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0669937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9446078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28D333C-662F-C333-426E-0409B1BFB1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6149593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3009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62CCA-FC25-AACF-042C-96283E788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Sample 5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25EE6D4B-8F2E-F188-2741-FDB0452404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736276"/>
              </p:ext>
            </p:extLst>
          </p:nvPr>
        </p:nvGraphicFramePr>
        <p:xfrm>
          <a:off x="4268511" y="719931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268511" y="719931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135709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198E8-FE38-FCD9-3FE0-C0E95F11A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14U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F31536F-0C77-A837-E680-3C813B5805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4309482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1957270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2357F1E-C578-4AA8-CA2B-2638FF81FC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922368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3004853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B12B0-DC33-D061-A80D-2DF6C5EDF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15U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48D89EFA-46EC-FFCD-BD6B-3669B20F59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5817563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8052938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87A2418-A309-7A18-8645-82F670EA91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6931730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0681201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C23D6-FF77-6CB8-6CC2-63829F693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19UH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7DB35A8-0AC3-0C3C-67E6-A2E763FD07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6142049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982117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9519342-AE4D-4C06-0CE0-0CD9B11F3F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68802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5866416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3E63-047D-2C76-1C4D-5D9BF73E4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20UH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FD35E8E-8AD7-F3FB-EC7B-F84D6B6FE0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6514128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4282910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9D37B9E-7465-58EE-7C2A-EB326FA8F3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5759410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9174164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1B2B9-601B-BAB8-5641-C82A7B28D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21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1D32E14-83D3-8D0A-AC4C-A37250391F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7452817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303853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A4D86D5-0615-ABD9-1417-7FF4E05690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7957841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5484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5C38930-7A83-C50A-34E2-964BC1A052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1624837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91504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D5581-9BFE-9737-2DBD-60757F8C9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22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5CD7A9D-0393-9A16-178B-5E125C515F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6857912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7012286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577DFC1-24A7-3D9D-4B98-CB49C50202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581340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5130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CCE3E-A68A-1F3D-5EDC-5CD885C4A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Sample 6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7A4C9C31-14CF-681C-BC93-EFE5459741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4721451"/>
              </p:ext>
            </p:extLst>
          </p:nvPr>
        </p:nvGraphicFramePr>
        <p:xfrm>
          <a:off x="3768449" y="719931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8449" y="719931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0789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A9FF5F2-D85C-24EA-1C93-EE30740F90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6411621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724571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BD122-64E9-EE42-292C-77E4109FA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Sample 9H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8BBEF8D-E4D5-553E-4806-24B2C68D54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323053"/>
              </p:ext>
            </p:extLst>
          </p:nvPr>
        </p:nvGraphicFramePr>
        <p:xfrm>
          <a:off x="4026866" y="719931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26866" y="719931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18874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2C87EFA-8EE6-D35A-3A0B-8099304803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9401333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200863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8123A-8DCC-A43C-F910-F7C2602F3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Sample 10H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C927317-DE2A-429B-F7C8-FEAAF34D26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9591245"/>
              </p:ext>
            </p:extLst>
          </p:nvPr>
        </p:nvGraphicFramePr>
        <p:xfrm>
          <a:off x="4702727" y="719931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702727" y="719931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4850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F38B03A-98FF-1AE0-377A-ECC668A0F7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8877313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70035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88F9B38-2451-8667-B438-7A45FCCD98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8503264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971677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6DA0A-3B9B-30D3-187C-C00775D79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11U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C0C8AE0-20BA-C595-A1B8-167E14D64E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7798210"/>
              </p:ext>
            </p:extLst>
          </p:nvPr>
        </p:nvGraphicFramePr>
        <p:xfrm>
          <a:off x="3271492" y="719931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271492" y="719931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19803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340F46B-97C2-8872-5D2B-BA8EE5C6F4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762319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379635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E653272-B03F-50F5-918E-8943DD0D5C01}"/>
              </a:ext>
            </a:extLst>
          </p:cNvPr>
          <p:cNvSpPr txBox="1"/>
          <p:nvPr/>
        </p:nvSpPr>
        <p:spPr>
          <a:xfrm>
            <a:off x="1113183" y="546652"/>
            <a:ext cx="1341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12H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BF922C3F-AEED-8508-1821-3C4D28F4F5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1040708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763125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16836415-9CB4-826A-1835-CB6E39CB11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4152916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916435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B2D37C-DC88-2AB7-2B3A-900D2ECB6C51}"/>
              </a:ext>
            </a:extLst>
          </p:cNvPr>
          <p:cNvSpPr txBox="1"/>
          <p:nvPr/>
        </p:nvSpPr>
        <p:spPr>
          <a:xfrm>
            <a:off x="1113183" y="815009"/>
            <a:ext cx="596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12U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FF04991-511B-4EDE-BE74-C2769F0DFA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1469571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549388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D79310B-9247-635C-1109-5BC1434D35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1023376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318989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1068C-1EFC-3B5B-A446-8026D4D72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13H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5D4FA91-CE15-6FC6-0005-D504A66A87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086379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97670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1E07671-73F0-3CFA-D5F9-BC69A5048B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7416376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306093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16F30-428E-E14A-2CD9-51D115C83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14U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9072F09-DC47-05ED-C45C-30AE806B66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7099634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09152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0745C3-8201-AEBA-7C99-1DC47AD22102}"/>
              </a:ext>
            </a:extLst>
          </p:cNvPr>
          <p:cNvSpPr txBox="1"/>
          <p:nvPr/>
        </p:nvSpPr>
        <p:spPr>
          <a:xfrm>
            <a:off x="1240971" y="345233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Bottom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1ABEEA5-C2E2-5DC0-2602-9CBC9F73A8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4582313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62077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4DBA5D32-8DF6-57B4-6CA7-784ED91D4B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5312609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50547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C89D9-E23D-3A27-6BDA-CE8EB6D02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15U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719F235-3D70-7669-B53F-08544EF7CA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7267689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92190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0CB2F1C-6925-DBF2-0644-D9C6439339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5259524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46847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4A25D4-3FDE-9F95-31A3-D00B32457792}"/>
              </a:ext>
            </a:extLst>
          </p:cNvPr>
          <p:cNvSpPr txBox="1"/>
          <p:nvPr/>
        </p:nvSpPr>
        <p:spPr>
          <a:xfrm>
            <a:off x="1053548" y="357809"/>
            <a:ext cx="1033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19UH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B30AAE1A-EF37-191F-67AC-001FB89135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0519824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466939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A062FA9-1DA0-E84C-1B77-3FDE32592D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9444891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19183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512A0-5966-3A9B-7A5F-1F1000931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20UH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F93064D-9246-BDB5-AEF0-1DA367A19D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4838416"/>
              </p:ext>
            </p:extLst>
          </p:nvPr>
        </p:nvGraphicFramePr>
        <p:xfrm>
          <a:off x="2933562" y="619746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933562" y="619746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822679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A2347B7-438B-086E-6407-F3E688B383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4853286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96655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9ED97-AE8E-5C6E-B154-A032A81C5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21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4E50E35-2BA0-2518-5876-AC5BE3C868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5821291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480834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1E7F4AF-0B68-4C1E-0B80-03C71B7A73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4149825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0102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A4783-4FA4-6FDD-8E63-65EFA5391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22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6288376-4D42-A83B-A783-703DB65E6B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1399721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2853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4EDDD4B7-1208-D4E4-E60F-48239B14E9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4019003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99320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3720198-0858-9441-1285-4EEA1522BB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5061646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608529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C4223-F83F-5E9B-8523-66B626360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DE9B3-E8E2-8EC1-3541-C7CC06C50B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265815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550BF-BCF6-175C-B202-33BD7A4D2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3UH </a:t>
            </a:r>
            <a:r>
              <a:rPr lang="da-DK" dirty="0" err="1"/>
              <a:t>signed</a:t>
            </a:r>
            <a:r>
              <a:rPr lang="da-DK" dirty="0"/>
              <a:t> side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9D97B7E-2B80-D7B6-D00C-00FBF319B7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6908873"/>
              </p:ext>
            </p:extLst>
          </p:nvPr>
        </p:nvGraphicFramePr>
        <p:xfrm>
          <a:off x="4911449" y="719931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11449" y="719931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802579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77CF955-70D9-E79A-5940-C79179944C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3573993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37131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44845-81A8-8CDD-D1CE-EAA06F780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4UH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B7E408B-596D-E61F-B475-5646A700E6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9728841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455486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1ADE6BA-7A28-DA9D-288B-ACF703BFAF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0638128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260978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2B290-9243-30A2-80FD-8A8ED4259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5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1E22DC55-9AE6-CFF0-D3F4-5F29EE3801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1521693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69661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7EC0032-F77D-A05D-124F-D3D6D55792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4184075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661752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CB3ED-5AB9-1303-3F4C-5929EF544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6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AE04C81-F451-EDA0-C571-4A9CDB4C38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4655273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788600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5B60E9E-AF67-7C1D-D683-F4CDDDEE1B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356061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70702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14D351-4E48-0C03-7899-097E17616934}"/>
              </a:ext>
            </a:extLst>
          </p:cNvPr>
          <p:cNvSpPr txBox="1"/>
          <p:nvPr/>
        </p:nvSpPr>
        <p:spPr>
          <a:xfrm>
            <a:off x="923731" y="382555"/>
            <a:ext cx="2183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Top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9037587-ECFD-BAD5-B2B9-F79B99FC31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4242260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613385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F6537-12EF-5920-0B6D-8DE4DBDC5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9H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4B065379-F876-85B3-D95A-A910954298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3501136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68370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D56A720-DE4D-4098-82D8-4FC31BA7F2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8430740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64060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D1875-FD14-684D-B7DD-734117A66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10H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D4862C5-5D9C-8135-5DBA-7733277A33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4275010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392506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FD86ACF-3380-1EDF-294A-262216CAC3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5821467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93315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E3E43-EE6D-F892-0FDD-ED24B8256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11U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5DEFE39-D34E-2EA1-B1A7-C997393A88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7753881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78537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716A896-ED5C-7A48-835D-8261F7B3BC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9448360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72256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D407A-B737-73BF-6F37-63415B412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12H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0F5A8A2-2A51-96AB-0C5E-7FD66C26E8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6037808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08496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5200163-1036-15B2-BB8E-CD0B62E3CC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526654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74690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765B-13EA-FF5E-C64C-107F0B1BB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12U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7BFAC8E6-5B2A-1189-427A-CAEE6A8B25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2964130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60944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65889BF-BE8B-46D7-DFF2-564CF359FF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8542456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17051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C6F32AB-83FC-2C18-CE1D-ECE5D845BC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0698801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42325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C3206-DA79-CA55-1B4D-155B9B919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13H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7D2FB0D-3E08-2942-0CFD-82D4427A22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6386151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706316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B7C260A-E1F8-71AC-47DC-F52824F53C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9673865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65071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0A87D-1933-7E81-D54C-0A84630A8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14U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A49EE71-1935-1B83-ADE5-BE17A02506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320733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85133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65C550E2-2105-0320-D785-89ED4FEF3B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303783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3462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F1A32-7FF2-31EE-4B0E-0E2EB06B7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15U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B3BA296-A89D-E480-6AB6-D67CF49035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3657334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33138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25E3392-BE2A-98A7-63B5-44D6F679B1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4513325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8653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DFC59F1-B9DA-751F-4156-C21113DCCDF2}"/>
              </a:ext>
            </a:extLst>
          </p:cNvPr>
          <p:cNvSpPr txBox="1"/>
          <p:nvPr/>
        </p:nvSpPr>
        <p:spPr>
          <a:xfrm>
            <a:off x="815009" y="347870"/>
            <a:ext cx="3349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19UH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34BF319-8BD6-E9B7-DCC1-A146A80B10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8614958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403579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F54CC9E-E82D-A959-EF97-6E328F7D05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2464026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630502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E7DCB-232C-2BCA-34CC-2A33A59AA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20UH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54583B6-E63C-EC78-EF96-D88FE213E7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0629606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602642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8C07B80-6145-1F60-4C76-DD86E560A6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3965699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1351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5E32D0B-DEC1-D40E-DF0E-862477B7CD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5584279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220637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EC65F-B3EF-C81C-A8E6-13ABDA0AB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21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F67C40C-A7AE-39B4-66AA-A08D3AA28E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5221370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621047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4255B189-5B9D-FA4F-E5B8-760528CD3F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0996976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7932721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677B3-D96D-F429-744B-E4C285F77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22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429339D7-1148-5D7B-35C0-C4F5701A4D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0004791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2081963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D2FBF90-4919-DCA5-725B-F3A727D1F1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3526985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1006298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BA799-8910-F315-DBC0-A458F0FCA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6061A-2A03-832A-FF72-54BE291449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8847342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348DF-3D95-A5D0-8C90-E1DD7DED2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3UH Bottom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B332F9C-3086-FD59-A39D-5F69CC47D4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2788950"/>
              </p:ext>
            </p:extLst>
          </p:nvPr>
        </p:nvGraphicFramePr>
        <p:xfrm>
          <a:off x="4434371" y="719931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434371" y="719931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5609128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11E7926-EC73-DE75-B417-3B084F5302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5983613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422669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D121E-CEC5-6501-E472-5AD1E36D0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4UH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42CDC561-444B-C291-310B-81FBF34B8C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8225637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4767152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C06BC93-35CB-6062-73D9-7921278A8D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846878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7528659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88077-9B59-529A-8570-A6C6E506F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5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6272B3F9-672F-2120-F29A-588F18D5D6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628302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67759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E6079BA-B22D-3220-0AE5-3D04C951C0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8211358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2003720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50B52935-AFCB-6EA4-3AE5-F82A36D363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8849959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187667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153A1-2793-F442-DAE9-348FD17C5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5 bis 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6D7E403-4476-531C-5389-67CE902B12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4788404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347041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47B6E935-6696-AE15-31B0-95DA501A60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8800484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341972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6EE18-4DB7-0754-CE65-E138AE110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6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D463F28-1F13-5934-7644-C8ACA71D20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02666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9201155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6F6814A-D716-5DC8-98D0-3A8DC0234E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0910373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3832544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475AF-19AE-69D4-D649-A4B3407CA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9H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BABCC8A-C508-BE6E-283E-230CF053BA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9728384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9434425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790B319C-98BB-FBAE-CF29-266CCC4470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0149416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9042266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04951-C5B7-20EC-C614-FC7E74F4E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10H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70992AF4-2FBC-7E0C-5900-2F592B32B4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6579854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435410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723DC793-7D0D-43EF-3D08-00CC70D8BA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5624554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902998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A48CA-6688-881C-9C17-073B00A1A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11U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4DFB1B20-98FB-19F1-74B3-245A7AF473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7092182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2802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7DB8748-CC30-E630-D9A3-E11C019799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9307963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4744439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90CB9B7-E407-CF12-B580-9651CBF2BD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2147112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545657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BD271-FD5A-A512-A6BD-1FE98B0A8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12H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256A3FD-DE60-83F8-F424-3F8437B0AD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8191143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0280894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9EB34B5-D4CC-CCA2-5687-785E4EE5C5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3271902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1806405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64A4B-1B5D-EBC1-BA23-867175C91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12U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4C620A69-D4E3-C635-6377-A227C3FA5B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9471421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065924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4DAD55DC-045F-1EC9-C0B1-7D69E3BF8B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0422646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125385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8C039-7006-0884-B6AF-E7BEFFFD3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13H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1BC222D-E1BC-4C54-4F7E-EF75E208EC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5961982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2825549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7DF23D9-848E-886F-FCA5-5298A1A828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0154622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724237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17AE4-9578-B06E-0237-24B3B32E3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14U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ED89BCD3-60E5-68D7-21A9-6B4780DF59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6760124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376063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FFB8BAA-1A0A-DC45-3135-CDB258E25F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9913164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670244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7CAB2-E4AD-B27C-61A2-0D59C25D7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15U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283A45B-74B8-1F2A-72F6-3E0C367934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5868041"/>
              </p:ext>
            </p:extLst>
          </p:nvPr>
        </p:nvGraphicFramePr>
        <p:xfrm>
          <a:off x="2555875" y="719138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5875" y="719138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216052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1_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6479</TotalTime>
  <Words>76</Words>
  <Application>Microsoft Office PowerPoint</Application>
  <PresentationFormat>Widescreen</PresentationFormat>
  <Paragraphs>66</Paragraphs>
  <Slides>141</Slides>
  <Notes>0</Notes>
  <HiddenSlides>6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141</vt:i4>
      </vt:variant>
    </vt:vector>
  </HeadingPairs>
  <TitlesOfParts>
    <vt:vector size="150" baseType="lpstr">
      <vt:lpstr>Arial</vt:lpstr>
      <vt:lpstr>Calibri</vt:lpstr>
      <vt:lpstr>Calibri Light</vt:lpstr>
      <vt:lpstr>Century Gothic</vt:lpstr>
      <vt:lpstr>Wingdings 3</vt:lpstr>
      <vt:lpstr>Office Theme</vt:lpstr>
      <vt:lpstr>Ion</vt:lpstr>
      <vt:lpstr>1_Ion</vt:lpstr>
      <vt:lpstr>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4U Top</vt:lpstr>
      <vt:lpstr>PowerPoint Presentation</vt:lpstr>
      <vt:lpstr>PowerPoint Presentation</vt:lpstr>
      <vt:lpstr>Sample 5</vt:lpstr>
      <vt:lpstr>PowerPoint Presentation</vt:lpstr>
      <vt:lpstr>Sample 6</vt:lpstr>
      <vt:lpstr>PowerPoint Presentation</vt:lpstr>
      <vt:lpstr>Sample 9H</vt:lpstr>
      <vt:lpstr>PowerPoint Presentation</vt:lpstr>
      <vt:lpstr>Sample 10H</vt:lpstr>
      <vt:lpstr>PowerPoint Presentation</vt:lpstr>
      <vt:lpstr>11U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13H</vt:lpstr>
      <vt:lpstr>PowerPoint Presentation</vt:lpstr>
      <vt:lpstr>14U</vt:lpstr>
      <vt:lpstr>PowerPoint Presentation</vt:lpstr>
      <vt:lpstr>15U</vt:lpstr>
      <vt:lpstr>PowerPoint Presentation</vt:lpstr>
      <vt:lpstr>PowerPoint Presentation</vt:lpstr>
      <vt:lpstr>PowerPoint Presentation</vt:lpstr>
      <vt:lpstr>20UH</vt:lpstr>
      <vt:lpstr>PowerPoint Presentation</vt:lpstr>
      <vt:lpstr>21</vt:lpstr>
      <vt:lpstr>PowerPoint Presentation</vt:lpstr>
      <vt:lpstr>22</vt:lpstr>
      <vt:lpstr>PowerPoint Presentation</vt:lpstr>
      <vt:lpstr>PowerPoint Presentation</vt:lpstr>
      <vt:lpstr>3UH signed side</vt:lpstr>
      <vt:lpstr>PowerPoint Presentation</vt:lpstr>
      <vt:lpstr>4UH</vt:lpstr>
      <vt:lpstr>PowerPoint Presentation</vt:lpstr>
      <vt:lpstr>5</vt:lpstr>
      <vt:lpstr>PowerPoint Presentation</vt:lpstr>
      <vt:lpstr>6</vt:lpstr>
      <vt:lpstr>PowerPoint Presentation</vt:lpstr>
      <vt:lpstr>9H</vt:lpstr>
      <vt:lpstr>PowerPoint Presentation</vt:lpstr>
      <vt:lpstr>10H</vt:lpstr>
      <vt:lpstr>PowerPoint Presentation</vt:lpstr>
      <vt:lpstr>11U</vt:lpstr>
      <vt:lpstr>PowerPoint Presentation</vt:lpstr>
      <vt:lpstr>12H</vt:lpstr>
      <vt:lpstr>PowerPoint Presentation</vt:lpstr>
      <vt:lpstr>12U</vt:lpstr>
      <vt:lpstr>PowerPoint Presentation</vt:lpstr>
      <vt:lpstr>13H</vt:lpstr>
      <vt:lpstr>PowerPoint Presentation</vt:lpstr>
      <vt:lpstr>14U</vt:lpstr>
      <vt:lpstr>PowerPoint Presentation</vt:lpstr>
      <vt:lpstr>15U</vt:lpstr>
      <vt:lpstr>PowerPoint Presentation</vt:lpstr>
      <vt:lpstr>PowerPoint Presentation</vt:lpstr>
      <vt:lpstr>PowerPoint Presentation</vt:lpstr>
      <vt:lpstr>20UH</vt:lpstr>
      <vt:lpstr>PowerPoint Presentation</vt:lpstr>
      <vt:lpstr>21</vt:lpstr>
      <vt:lpstr>PowerPoint Presentation</vt:lpstr>
      <vt:lpstr>22</vt:lpstr>
      <vt:lpstr>PowerPoint Presentation</vt:lpstr>
      <vt:lpstr>PowerPoint Presentation</vt:lpstr>
      <vt:lpstr>3UH Bottom</vt:lpstr>
      <vt:lpstr>PowerPoint Presentation</vt:lpstr>
      <vt:lpstr>4UH</vt:lpstr>
      <vt:lpstr>PowerPoint Presentation</vt:lpstr>
      <vt:lpstr>5</vt:lpstr>
      <vt:lpstr>PowerPoint Presentation</vt:lpstr>
      <vt:lpstr>5 bis </vt:lpstr>
      <vt:lpstr>PowerPoint Presentation</vt:lpstr>
      <vt:lpstr>6</vt:lpstr>
      <vt:lpstr>PowerPoint Presentation</vt:lpstr>
      <vt:lpstr>9H</vt:lpstr>
      <vt:lpstr>PowerPoint Presentation</vt:lpstr>
      <vt:lpstr>10H</vt:lpstr>
      <vt:lpstr>PowerPoint Presentation</vt:lpstr>
      <vt:lpstr>11U</vt:lpstr>
      <vt:lpstr>PowerPoint Presentation</vt:lpstr>
      <vt:lpstr>12H</vt:lpstr>
      <vt:lpstr>PowerPoint Presentation</vt:lpstr>
      <vt:lpstr>12U</vt:lpstr>
      <vt:lpstr>PowerPoint Presentation</vt:lpstr>
      <vt:lpstr>13H</vt:lpstr>
      <vt:lpstr>PowerPoint Presentation</vt:lpstr>
      <vt:lpstr>14U</vt:lpstr>
      <vt:lpstr>PowerPoint Presentation</vt:lpstr>
      <vt:lpstr>15U</vt:lpstr>
      <vt:lpstr>PowerPoint Presentation</vt:lpstr>
      <vt:lpstr>19UH</vt:lpstr>
      <vt:lpstr>PowerPoint Presentation</vt:lpstr>
      <vt:lpstr>20UH</vt:lpstr>
      <vt:lpstr>PowerPoint Presentation</vt:lpstr>
      <vt:lpstr>21</vt:lpstr>
      <vt:lpstr>PowerPoint Presentation</vt:lpstr>
      <vt:lpstr>22</vt:lpstr>
      <vt:lpstr>PowerPoint Presentation</vt:lpstr>
      <vt:lpstr>PowerPoint Presentation</vt:lpstr>
      <vt:lpstr>Top 3UH</vt:lpstr>
      <vt:lpstr>PowerPoint Presentation</vt:lpstr>
      <vt:lpstr>4UH</vt:lpstr>
      <vt:lpstr>PowerPoint Presentation</vt:lpstr>
      <vt:lpstr>5</vt:lpstr>
      <vt:lpstr>PowerPoint Presentation</vt:lpstr>
      <vt:lpstr>6</vt:lpstr>
      <vt:lpstr>PowerPoint Presentation</vt:lpstr>
      <vt:lpstr>9H</vt:lpstr>
      <vt:lpstr>PowerPoint Presentation</vt:lpstr>
      <vt:lpstr>10H</vt:lpstr>
      <vt:lpstr>PowerPoint Presentation</vt:lpstr>
      <vt:lpstr>11U</vt:lpstr>
      <vt:lpstr>PowerPoint Presentation</vt:lpstr>
      <vt:lpstr>12H</vt:lpstr>
      <vt:lpstr>PowerPoint Presentation</vt:lpstr>
      <vt:lpstr>12U</vt:lpstr>
      <vt:lpstr>PowerPoint Presentation</vt:lpstr>
      <vt:lpstr>13H</vt:lpstr>
      <vt:lpstr>PowerPoint Presentation</vt:lpstr>
      <vt:lpstr>14U</vt:lpstr>
      <vt:lpstr>PowerPoint Presentation</vt:lpstr>
      <vt:lpstr>15U</vt:lpstr>
      <vt:lpstr>PowerPoint Presentation</vt:lpstr>
      <vt:lpstr>19UH</vt:lpstr>
      <vt:lpstr>PowerPoint Presentation</vt:lpstr>
      <vt:lpstr>20UH</vt:lpstr>
      <vt:lpstr>PowerPoint Presentation</vt:lpstr>
      <vt:lpstr>21</vt:lpstr>
      <vt:lpstr>PowerPoint Presentation</vt:lpstr>
      <vt:lpstr>22</vt:lpstr>
      <vt:lpstr>PowerPoint Presentation</vt:lpstr>
    </vt:vector>
  </TitlesOfParts>
  <Company>TECHNICAL UNIVERSITY OF DENMARK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Riccardo Tonello</dc:creator>
  <cp:lastModifiedBy>Riccardo Tonello</cp:lastModifiedBy>
  <cp:revision>15</cp:revision>
  <dcterms:created xsi:type="dcterms:W3CDTF">2022-12-01T22:44:07Z</dcterms:created>
  <dcterms:modified xsi:type="dcterms:W3CDTF">2023-03-30T21:19:11Z</dcterms:modified>
</cp:coreProperties>
</file>